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0"/>
  </p:notesMasterIdLst>
  <p:sldIdLst>
    <p:sldId id="265" r:id="rId4"/>
    <p:sldId id="264" r:id="rId5"/>
    <p:sldId id="257" r:id="rId6"/>
    <p:sldId id="261" r:id="rId7"/>
    <p:sldId id="262" r:id="rId8"/>
    <p:sldId id="263" r:id="rId9"/>
  </p:sldIdLst>
  <p:sldSz cx="11703050" cy="6584950"/>
  <p:notesSz cx="6858000" cy="9144000"/>
  <p:embeddedFontLst>
    <p:embeddedFont>
      <p:font typeface="Aptos Black" panose="020B0004020202020204" pitchFamily="34" charset="0"/>
      <p:bold r:id="rId11"/>
    </p:embeddedFont>
    <p:embeddedFont>
      <p:font typeface="Garamond" panose="02020404030301010803" pitchFamily="18" charset="0"/>
      <p:regular r:id="rId12"/>
      <p:bold r:id="rId13"/>
      <p:italic r:id="rId14"/>
    </p:embeddedFont>
  </p:embeddedFontLst>
  <p:defaultTextStyle>
    <a:defPPr>
      <a:defRPr lang="hu-HU"/>
    </a:defPPr>
    <a:lvl1pPr marL="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43891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87782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31673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1755648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219456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263347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307238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351129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3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654" y="132"/>
      </p:cViewPr>
      <p:guideLst>
        <p:guide orient="horz" pos="2074"/>
        <p:guide pos="3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3761D-F2DE-4E3D-AC84-EEA7DB5AAB75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E40E8-181D-4F99-ACAF-EAC2601DA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58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9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96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50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21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12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52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077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68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72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49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0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8B84-0F07-43EF-AE87-E0303E042D77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BE0F6-AE3A-4445-804B-7F1818966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41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A6230-6EB8-8877-2A38-D54D3B53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E502286-D2D6-E758-3D62-62C86A26336E}"/>
              </a:ext>
            </a:extLst>
          </p:cNvPr>
          <p:cNvSpPr/>
          <p:nvPr/>
        </p:nvSpPr>
        <p:spPr>
          <a:xfrm>
            <a:off x="4389120" y="557784"/>
            <a:ext cx="7313930" cy="198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5FAB210-C54D-D4AC-587B-17313895F310}"/>
              </a:ext>
            </a:extLst>
          </p:cNvPr>
          <p:cNvSpPr txBox="1"/>
          <p:nvPr/>
        </p:nvSpPr>
        <p:spPr>
          <a:xfrm>
            <a:off x="4495800" y="857411"/>
            <a:ext cx="6851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latin typeface="Garamond" panose="02020404030301010803" pitchFamily="18" charset="0"/>
              </a:rPr>
              <a:t>"A jövő Te vagy!" - Kiválósági programok a Műegyetemen</a:t>
            </a:r>
            <a:r>
              <a:rPr lang="hu-HU" sz="2000" dirty="0">
                <a:latin typeface="Garamond" panose="02020404030301010803" pitchFamily="18" charset="0"/>
              </a:rPr>
              <a:t> </a:t>
            </a:r>
          </a:p>
          <a:p>
            <a:pPr algn="r"/>
            <a:r>
              <a:rPr lang="hu-HU" sz="1600" i="1" dirty="0">
                <a:latin typeface="Garamond" panose="02020404030301010803" pitchFamily="18" charset="0"/>
              </a:rPr>
              <a:t>Egyetemi Kutatói Ösztöndíj Program (EKÖP), Kooperatív Doktori Program (EKÖP-KDP),</a:t>
            </a:r>
            <a:br>
              <a:rPr lang="hu-HU" sz="1600" i="1" dirty="0">
                <a:latin typeface="Garamond" panose="02020404030301010803" pitchFamily="18" charset="0"/>
              </a:rPr>
            </a:br>
            <a:r>
              <a:rPr lang="hu-HU" sz="1600" i="1" dirty="0">
                <a:latin typeface="Garamond" panose="02020404030301010803" pitchFamily="18" charset="0"/>
              </a:rPr>
              <a:t>Doktoranduszi Kiválósági Ösztöndíj Program (DKÖP)</a:t>
            </a:r>
            <a:endParaRPr lang="hu-HU" sz="1600" dirty="0">
              <a:latin typeface="Garamond" panose="02020404030301010803" pitchFamily="18" charset="0"/>
            </a:endParaRPr>
          </a:p>
          <a:p>
            <a:pPr algn="r"/>
            <a:endParaRPr lang="hu-HU" sz="1600" b="1" dirty="0">
              <a:latin typeface="Garamond" panose="02020404030301010803" pitchFamily="18" charset="0"/>
            </a:endParaRPr>
          </a:p>
          <a:p>
            <a:pPr algn="r"/>
            <a:r>
              <a:rPr lang="en-GB" sz="1600" dirty="0">
                <a:latin typeface="Garamond" panose="02020404030301010803" pitchFamily="18" charset="0"/>
              </a:rPr>
              <a:t>2025.</a:t>
            </a:r>
            <a:r>
              <a:rPr lang="hu-HU" sz="1600" dirty="0">
                <a:latin typeface="Garamond" panose="02020404030301010803" pitchFamily="18" charset="0"/>
              </a:rPr>
              <a:t> </a:t>
            </a:r>
            <a:r>
              <a:rPr lang="en-GB" sz="1600" dirty="0" err="1">
                <a:latin typeface="Garamond" panose="02020404030301010803" pitchFamily="18" charset="0"/>
              </a:rPr>
              <a:t>május</a:t>
            </a:r>
            <a:r>
              <a:rPr lang="en-GB" sz="1600" dirty="0">
                <a:latin typeface="Garamond" panose="02020404030301010803" pitchFamily="18" charset="0"/>
              </a:rPr>
              <a:t> 28.</a:t>
            </a:r>
          </a:p>
        </p:txBody>
      </p:sp>
    </p:spTree>
    <p:extLst>
      <p:ext uri="{BB962C8B-B14F-4D97-AF65-F5344CB8AC3E}">
        <p14:creationId xmlns:p14="http://schemas.microsoft.com/office/powerpoint/2010/main" val="315122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A6230-6EB8-8877-2A38-D54D3B53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E502286-D2D6-E758-3D62-62C86A26336E}"/>
              </a:ext>
            </a:extLst>
          </p:cNvPr>
          <p:cNvSpPr/>
          <p:nvPr/>
        </p:nvSpPr>
        <p:spPr>
          <a:xfrm>
            <a:off x="4389120" y="557784"/>
            <a:ext cx="7313930" cy="198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5FAB210-C54D-D4AC-587B-17313895F310}"/>
              </a:ext>
            </a:extLst>
          </p:cNvPr>
          <p:cNvSpPr txBox="1"/>
          <p:nvPr/>
        </p:nvSpPr>
        <p:spPr>
          <a:xfrm>
            <a:off x="4709160" y="826633"/>
            <a:ext cx="6638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 jövő Te vagy! - Kiválósági programok a Műegyetemen</a:t>
            </a:r>
            <a:br>
              <a:rPr lang="hu-HU" sz="4000" b="1" dirty="0">
                <a:latin typeface="Garamond" panose="02020404030301010803" pitchFamily="18" charset="0"/>
              </a:rPr>
            </a:br>
            <a:r>
              <a:rPr lang="hu-HU" sz="4000" b="1" dirty="0">
                <a:latin typeface="Garamond" panose="02020404030301010803" pitchFamily="18" charset="0"/>
              </a:rPr>
              <a:t>Előadás címe</a:t>
            </a:r>
          </a:p>
          <a:p>
            <a:pPr algn="r"/>
            <a:r>
              <a:rPr lang="hu-HU" sz="2800" b="1" dirty="0">
                <a:latin typeface="Garamond" panose="02020404030301010803" pitchFamily="18" charset="0"/>
              </a:rPr>
              <a:t>Szekció neve</a:t>
            </a:r>
            <a:endParaRPr lang="hu-HU" sz="2800" dirty="0">
              <a:latin typeface="Garamond" panose="02020404030301010803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5FAB210-C54D-D4AC-587B-17313895F310}"/>
              </a:ext>
            </a:extLst>
          </p:cNvPr>
          <p:cNvSpPr txBox="1"/>
          <p:nvPr/>
        </p:nvSpPr>
        <p:spPr>
          <a:xfrm>
            <a:off x="4709160" y="5136173"/>
            <a:ext cx="6638543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bg1"/>
                </a:solidFill>
                <a:latin typeface="Garamond" panose="02020404030301010803" pitchFamily="18" charset="0"/>
              </a:rPr>
              <a:t>Ö</a:t>
            </a:r>
            <a:r>
              <a:rPr lang="en-GB" b="1" dirty="0" err="1">
                <a:solidFill>
                  <a:schemeClr val="bg1"/>
                </a:solidFill>
                <a:latin typeface="Garamond" panose="02020404030301010803" pitchFamily="18" charset="0"/>
              </a:rPr>
              <a:t>sztöndíjas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 neve</a:t>
            </a:r>
            <a:r>
              <a:rPr lang="hu-HU" b="1" dirty="0">
                <a:solidFill>
                  <a:schemeClr val="bg1"/>
                </a:solidFill>
                <a:latin typeface="Garamond" panose="02020404030301010803" pitchFamily="18" charset="0"/>
              </a:rPr>
              <a:t>: Minta Béla Aladár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r"/>
            <a:r>
              <a:rPr lang="hu-HU" b="1" dirty="0">
                <a:solidFill>
                  <a:schemeClr val="bg1"/>
                </a:solidFill>
                <a:latin typeface="Garamond" panose="02020404030301010803" pitchFamily="18" charset="0"/>
              </a:rPr>
              <a:t>P</a:t>
            </a:r>
            <a:r>
              <a:rPr lang="en-GB" b="1" dirty="0" err="1">
                <a:solidFill>
                  <a:schemeClr val="bg1"/>
                </a:solidFill>
                <a:latin typeface="Garamond" panose="02020404030301010803" pitchFamily="18" charset="0"/>
              </a:rPr>
              <a:t>ályázati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Garamond" panose="02020404030301010803" pitchFamily="18" charset="0"/>
              </a:rPr>
              <a:t>azonosító</a:t>
            </a:r>
            <a:r>
              <a:rPr lang="hu-HU" b="1" dirty="0">
                <a:solidFill>
                  <a:schemeClr val="bg1"/>
                </a:solidFill>
                <a:latin typeface="Garamond" panose="02020404030301010803" pitchFamily="18" charset="0"/>
              </a:rPr>
              <a:t>: XXXXXXX-XXXXX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5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88BE075-2467-1457-38BD-4086C4670DD3}"/>
              </a:ext>
            </a:extLst>
          </p:cNvPr>
          <p:cNvSpPr txBox="1"/>
          <p:nvPr/>
        </p:nvSpPr>
        <p:spPr>
          <a:xfrm>
            <a:off x="575437" y="219258"/>
            <a:ext cx="1055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ptos Black" panose="020B0004020202020204" pitchFamily="34" charset="0"/>
              </a:rPr>
              <a:t>&lt;A kutatási terv rövid összefoglalása&gt;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2618192-CD93-F1A5-5B62-1A5F5EB05AB1}"/>
              </a:ext>
            </a:extLst>
          </p:cNvPr>
          <p:cNvSpPr txBox="1"/>
          <p:nvPr/>
        </p:nvSpPr>
        <p:spPr>
          <a:xfrm>
            <a:off x="1147262" y="898962"/>
            <a:ext cx="102553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ptos" panose="020B0004020202020204" pitchFamily="34" charset="0"/>
              </a:rPr>
              <a:t>Tartalom helye</a:t>
            </a:r>
          </a:p>
          <a:p>
            <a:endParaRPr lang="hu-HU" sz="2400" dirty="0">
              <a:latin typeface="Aptos" panose="020B0004020202020204" pitchFamily="34" charset="0"/>
            </a:endParaRPr>
          </a:p>
          <a:p>
            <a:r>
              <a:rPr lang="hu-HU" sz="1800" dirty="0">
                <a:latin typeface="Aptos" panose="020B0004020202020204" pitchFamily="34" charset="0"/>
              </a:rPr>
              <a:t>A következő dia megkezdéséhez:</a:t>
            </a:r>
          </a:p>
          <a:p>
            <a:endParaRPr lang="hu-HU" sz="1800" dirty="0">
              <a:latin typeface="Aptos" panose="020B0004020202020204" pitchFamily="34" charset="0"/>
            </a:endParaRPr>
          </a:p>
          <a:p>
            <a:r>
              <a:rPr lang="hu-HU" sz="1800" dirty="0">
                <a:latin typeface="Aptos" panose="020B0004020202020204" pitchFamily="34" charset="0"/>
              </a:rPr>
              <a:t>Bal oldali sáv-&gt; jobb klikk erre a diára-&gt; dia duplikálása</a:t>
            </a:r>
          </a:p>
        </p:txBody>
      </p:sp>
    </p:spTree>
    <p:extLst>
      <p:ext uri="{BB962C8B-B14F-4D97-AF65-F5344CB8AC3E}">
        <p14:creationId xmlns:p14="http://schemas.microsoft.com/office/powerpoint/2010/main" val="252732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9EB26B-FABE-7EE0-4402-795DEFE3E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8DFF294-BA88-7089-3F3D-F1D57AB5E7F7}"/>
              </a:ext>
            </a:extLst>
          </p:cNvPr>
          <p:cNvSpPr txBox="1"/>
          <p:nvPr/>
        </p:nvSpPr>
        <p:spPr>
          <a:xfrm>
            <a:off x="575437" y="219258"/>
            <a:ext cx="1055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ptos Black" panose="020B0004020202020204" pitchFamily="34" charset="0"/>
              </a:rPr>
              <a:t>&lt;Az ösztöndíjas periódus alatt elért eredmények ismertetése&gt;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59A4E5E-1CBA-E8B1-D1C5-E71FC2320F06}"/>
              </a:ext>
            </a:extLst>
          </p:cNvPr>
          <p:cNvSpPr txBox="1"/>
          <p:nvPr/>
        </p:nvSpPr>
        <p:spPr>
          <a:xfrm>
            <a:off x="1147262" y="898962"/>
            <a:ext cx="102553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ptos" panose="020B0004020202020204" pitchFamily="34" charset="0"/>
              </a:rPr>
              <a:t>Tartalom helye</a:t>
            </a:r>
          </a:p>
          <a:p>
            <a:endParaRPr lang="hu-HU" sz="2400" dirty="0">
              <a:latin typeface="Aptos" panose="020B0004020202020204" pitchFamily="34" charset="0"/>
            </a:endParaRPr>
          </a:p>
          <a:p>
            <a:r>
              <a:rPr lang="hu-HU" sz="1800" dirty="0">
                <a:latin typeface="Aptos" panose="020B0004020202020204" pitchFamily="34" charset="0"/>
              </a:rPr>
              <a:t>A következő dia megkezdéséhez:</a:t>
            </a:r>
          </a:p>
          <a:p>
            <a:endParaRPr lang="hu-HU" sz="1800" dirty="0">
              <a:latin typeface="Aptos" panose="020B0004020202020204" pitchFamily="34" charset="0"/>
            </a:endParaRPr>
          </a:p>
          <a:p>
            <a:r>
              <a:rPr lang="hu-HU" sz="1800" dirty="0">
                <a:latin typeface="Aptos" panose="020B0004020202020204" pitchFamily="34" charset="0"/>
              </a:rPr>
              <a:t>Bal oldali sáv-&gt; jobb klikk erre a diára-&gt; dia duplikálása</a:t>
            </a:r>
          </a:p>
        </p:txBody>
      </p:sp>
    </p:spTree>
    <p:extLst>
      <p:ext uri="{BB962C8B-B14F-4D97-AF65-F5344CB8AC3E}">
        <p14:creationId xmlns:p14="http://schemas.microsoft.com/office/powerpoint/2010/main" val="135908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F7C4D3-CFC6-0323-7A5F-9860DB8C2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2C744E10-5E16-C437-F052-DA1FFDB20CB8}"/>
              </a:ext>
            </a:extLst>
          </p:cNvPr>
          <p:cNvSpPr txBox="1"/>
          <p:nvPr/>
        </p:nvSpPr>
        <p:spPr>
          <a:xfrm>
            <a:off x="1147262" y="898962"/>
            <a:ext cx="102553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ptos" panose="020B0004020202020204" pitchFamily="34" charset="0"/>
              </a:rPr>
              <a:t>Tartalom helye</a:t>
            </a:r>
          </a:p>
          <a:p>
            <a:endParaRPr lang="hu-HU" sz="2400" dirty="0">
              <a:latin typeface="Aptos" panose="020B0004020202020204" pitchFamily="34" charset="0"/>
            </a:endParaRPr>
          </a:p>
          <a:p>
            <a:r>
              <a:rPr lang="hu-HU" sz="1800" dirty="0">
                <a:latin typeface="Aptos" panose="020B0004020202020204" pitchFamily="34" charset="0"/>
              </a:rPr>
              <a:t>A következő dia megkezdéséhez:</a:t>
            </a:r>
          </a:p>
          <a:p>
            <a:endParaRPr lang="hu-HU" sz="1800" dirty="0">
              <a:latin typeface="Aptos" panose="020B0004020202020204" pitchFamily="34" charset="0"/>
            </a:endParaRPr>
          </a:p>
          <a:p>
            <a:r>
              <a:rPr lang="hu-HU" sz="1800" dirty="0">
                <a:latin typeface="Aptos" panose="020B0004020202020204" pitchFamily="34" charset="0"/>
              </a:rPr>
              <a:t>Bal oldali sáv-&gt; jobb klikk erre a diára-&gt; dia duplikálása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44C209E-6E38-9D60-DF00-0E2401BD83AB}"/>
              </a:ext>
            </a:extLst>
          </p:cNvPr>
          <p:cNvSpPr txBox="1"/>
          <p:nvPr/>
        </p:nvSpPr>
        <p:spPr>
          <a:xfrm>
            <a:off x="575437" y="219258"/>
            <a:ext cx="1055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ptos Black" panose="020B0004020202020204" pitchFamily="34" charset="0"/>
              </a:rPr>
              <a:t>&lt;Az elért eredmények összevetése a vállalásokkal&gt;</a:t>
            </a:r>
          </a:p>
        </p:txBody>
      </p:sp>
    </p:spTree>
    <p:extLst>
      <p:ext uri="{BB962C8B-B14F-4D97-AF65-F5344CB8AC3E}">
        <p14:creationId xmlns:p14="http://schemas.microsoft.com/office/powerpoint/2010/main" val="17682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E4A1B-9CD7-3AE9-C95F-3FD564DF1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3F751A9-6728-CB28-2FE1-670C1AF7FCDB}"/>
              </a:ext>
            </a:extLst>
          </p:cNvPr>
          <p:cNvSpPr/>
          <p:nvPr/>
        </p:nvSpPr>
        <p:spPr>
          <a:xfrm>
            <a:off x="5349240" y="557784"/>
            <a:ext cx="6353810" cy="198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47224CD-B854-DF29-E3F3-C6E63EBF63D2}"/>
              </a:ext>
            </a:extLst>
          </p:cNvPr>
          <p:cNvSpPr txBox="1"/>
          <p:nvPr/>
        </p:nvSpPr>
        <p:spPr>
          <a:xfrm>
            <a:off x="4197096" y="916514"/>
            <a:ext cx="71506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000" b="1" dirty="0">
                <a:latin typeface="Aptos Black" panose="020B0004020202020204" pitchFamily="34" charset="0"/>
              </a:rPr>
              <a:t>Köszönöm a figyelmet!</a:t>
            </a:r>
          </a:p>
          <a:p>
            <a:pPr algn="r"/>
            <a:r>
              <a:rPr lang="hu-HU" sz="2800" b="1" dirty="0">
                <a:latin typeface="Aptos" panose="020B0004020202020204" pitchFamily="34" charset="0"/>
              </a:rPr>
              <a:t>unkp.bme.hu</a:t>
            </a:r>
            <a:endParaRPr lang="hu-HU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2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0CE084987735F40890685538EACA268" ma:contentTypeVersion="16" ma:contentTypeDescription="Új dokumentum létrehozása." ma:contentTypeScope="" ma:versionID="ca6baa069c188e0be82ecd9877f0cd57">
  <xsd:schema xmlns:xsd="http://www.w3.org/2001/XMLSchema" xmlns:xs="http://www.w3.org/2001/XMLSchema" xmlns:p="http://schemas.microsoft.com/office/2006/metadata/properties" xmlns:ns2="8105e306-9db5-4981-8e01-4719c30a01a9" xmlns:ns3="05483e95-f1f4-4a33-aaeb-6abbd2e79e80" targetNamespace="http://schemas.microsoft.com/office/2006/metadata/properties" ma:root="true" ma:fieldsID="e10720a33a7dc4e3a78265b3c919ae0e" ns2:_="" ns3:_="">
    <xsd:import namespace="8105e306-9db5-4981-8e01-4719c30a01a9"/>
    <xsd:import namespace="05483e95-f1f4-4a33-aaeb-6abbd2e79e80"/>
    <xsd:element name="properties">
      <xsd:complexType>
        <xsd:sequence>
          <xsd:element name="documentManagement">
            <xsd:complexType>
              <xsd:all>
                <xsd:element ref="ns2:D_x00e1_tum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e306-9db5-4981-8e01-4719c30a01a9" elementFormDefault="qualified">
    <xsd:import namespace="http://schemas.microsoft.com/office/2006/documentManagement/types"/>
    <xsd:import namespace="http://schemas.microsoft.com/office/infopath/2007/PartnerControls"/>
    <xsd:element name="D_x00e1_tum" ma:index="8" nillable="true" ma:displayName="Dátum" ma:default="[today]" ma:format="DateTime" ma:internalName="D_x00e1_tum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épcímkék" ma:readOnly="false" ma:fieldId="{5cf76f15-5ced-4ddc-b409-7134ff3c332f}" ma:taxonomyMulti="true" ma:sspId="01d0beb6-f273-48e7-85d4-dac867ddc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83e95-f1f4-4a33-aaeb-6abbd2e79e8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a628e23-c1dc-4300-8e06-d71f7849aca3}" ma:internalName="TaxCatchAll" ma:showField="CatchAllData" ma:web="05483e95-f1f4-4a33-aaeb-6abbd2e79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DD5F5-63C9-43DA-ABD9-8FDE0CBF8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e306-9db5-4981-8e01-4719c30a01a9"/>
    <ds:schemaRef ds:uri="05483e95-f1f4-4a33-aaeb-6abbd2e79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417357-B231-4E73-9E32-886DD4C462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154</Words>
  <Application>Microsoft Office PowerPoint</Application>
  <PresentationFormat>Egyéni</PresentationFormat>
  <Paragraphs>28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Calibri Light</vt:lpstr>
      <vt:lpstr>Garamond</vt:lpstr>
      <vt:lpstr>Arial</vt:lpstr>
      <vt:lpstr>Calibri</vt:lpstr>
      <vt:lpstr>Aptos</vt:lpstr>
      <vt:lpstr>Aptos Black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W520</dc:creator>
  <cp:lastModifiedBy>Szabó Zsuzsanna Gabriella</cp:lastModifiedBy>
  <cp:revision>26</cp:revision>
  <dcterms:created xsi:type="dcterms:W3CDTF">2022-12-12T07:44:37Z</dcterms:created>
  <dcterms:modified xsi:type="dcterms:W3CDTF">2025-01-13T09:04:27Z</dcterms:modified>
</cp:coreProperties>
</file>